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Relationship Id="rId4" Type="http://schemas.openxmlformats.org/officeDocument/2006/relationships/image" Target="../media/image7.jpg"/><Relationship Id="rId5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Protists and Fungi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Dinoflagellates</a:t>
            </a:r>
            <a:endParaRPr/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Unicellular algae surrounded by stiff plates that look like suits of armor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Variety of colors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Two flagella held in grooves between plates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Twirl like toy tops</a:t>
            </a:r>
            <a:endParaRPr sz="2000"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Glow in the dark</a:t>
            </a:r>
            <a:endParaRPr sz="2000"/>
          </a:p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678300"/>
            <a:ext cx="4539800" cy="3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Euglenoids</a:t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Green, unicellular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Found in freshwater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Most of the time autotrophs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Can be heterotrophs under certain conditions (when no sunlight)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Long, whiplike flagellum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Eyespot-pigments that are sensitive to light and helps the euglena recognize the direction of light source</a:t>
            </a:r>
            <a:endParaRPr sz="1800"/>
          </a:p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350" y="776500"/>
            <a:ext cx="4860674" cy="318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Algae</a:t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Algae</a:t>
            </a:r>
            <a:endParaRPr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Multicellular seaweed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260 meters below ocean’s surface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Red pigment can absorb small amount available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Carrageenan and agar extracted and used to make ice cream and hair conditioners</a:t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Nutrient rich and eaten fresh, dried, or toasted</a:t>
            </a:r>
            <a:endParaRPr/>
          </a:p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 Algae</a:t>
            </a:r>
            <a:endParaRPr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Unicellular, few multicellular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Live in fresh or salt water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Few live on land on rocks, crevices of tree bark, or in moist soil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Brown Algae</a:t>
            </a:r>
            <a:endParaRPr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Contain green, yellow, and orange pigments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Holdfasts-anchor the algae to rocks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Stalks support blades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Gas-filled sacs called bladdars that allow algae to float upright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Cool, rocky waters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Eat brown algae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Algins extracted to use as thickeners in puddings and other foods</a:t>
            </a:r>
            <a:endParaRPr sz="1600"/>
          </a:p>
        </p:txBody>
      </p:sp>
      <p:sp>
        <p:nvSpPr>
          <p:cNvPr id="143" name="Shape 14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2250" y="1218976"/>
            <a:ext cx="4311600" cy="181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Funguslike Protists</a:t>
            </a:r>
            <a:endParaRPr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Reproduce using spores</a:t>
            </a:r>
            <a:endParaRPr/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Tiny cell able to grow into a new organism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Heterotrophs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Have cell walls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Able to move at some point in their lives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Slime molds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Brilliantly colored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Live on forest floors and othe moist, shady places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Microscopic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Begin as amoebalike cells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Cells grow bigger or join together to form jellylike mass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Giant cell with many nuclei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Oozes along as  a single unit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Harsh conditions produce spores</a:t>
            </a:r>
            <a:endParaRPr sz="1600"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924" y="2680400"/>
            <a:ext cx="2849449" cy="213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Funguslike Protists</a:t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Water Molds and </a:t>
            </a:r>
            <a:r>
              <a:rPr lang="en" sz="2400"/>
              <a:t>Downy Mildews</a:t>
            </a:r>
            <a:endParaRPr sz="2400"/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Live in water or moist places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Grow as tiny treads that look like fuzz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Attack many food crops such as potatoes, corn, and grapes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Example: Irish potato famine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Saltwater Blooms</a:t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 tides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Causes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Occur when there is an increase in nutrients in the water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cold water at bottom that contains nutrients rises and mixes with the surface waters.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Increases in ocean temperatures due to climate change also affects occurence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Effects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Dangerous when toxins that the algae produce become concentrated in bodies of organisms that consume the algae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Shellfish, clams and mussels feed on algae and store toxins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Freshwater Blooms</a:t>
            </a:r>
            <a:endParaRPr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Eutrophication-process in which nutrients, such as nitrogen and phosphorus, build up in a lake or pond over time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Usually green algae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Causes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Farmers and homeowners use fertilizers and the runoff gets into lakes and ponds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Sewage treatment plants can leak wastewater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Effects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Triggers a series of events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Layer of algae prevents sunlight from reaching plants and algae beneath the surface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Organisms die and sink to the bottom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Decomposers such as bacteria break down organisms and increase in number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Bacteria use up the oxygen in water and other organisms die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Fungi</a:t>
            </a:r>
            <a:endParaRPr/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Eukaryotes that have cell walls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Heterotrophs that feed by absorbing their food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spores to reproduce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moist, warm places to grow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Unicellular or multicellular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Mushrooms, molds, and yeasts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Largest grows underground and covers an area as large as a 1000 football fields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Hyphae-branching threadlike tubes that make up the bodies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Cont. threads of cytoplasm with many nuclei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Absorb food by oozing digestive juices into food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Feed on dead organisms or some are parasites</a:t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4431" y="253550"/>
            <a:ext cx="3075701" cy="21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of Fungi</a:t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Sac fungi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Produce spores in structures at tips of hyphae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Yeasts, morels, truffles, and some lichens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Club fungi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Produces spores in structures that look like clubs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Mushrooms, bracket fungi, and rusts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poisonous fungi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Zygote fungi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Produce very resistant spores that can survive harsh conditions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Common fruit and bread molds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Attack and kill insects</a:t>
            </a: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950" y="1762800"/>
            <a:ext cx="2155201" cy="14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2633" y="132825"/>
            <a:ext cx="2337075" cy="149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3806" y="3513500"/>
            <a:ext cx="2051502" cy="136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Protist?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Eukaryotes that cannot be classified as animals, plants, or fungi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Live in moist environments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Most unicellular, but a few are multicellular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</a:t>
            </a:r>
            <a:r>
              <a:rPr lang="en" sz="2400"/>
              <a:t>an be heterotrophic, autotrophic, or both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Some can move, but other can’t.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3 categories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Reproduction</a:t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Usually make spores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Surrounded by protective covering and can be carried easily through air or water to new sites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Produced in fruiting bodies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Asexual reproduction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there is adequate moisture and food most produce spores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Unicellular yeasts undergo budding where a new cell grows from body of parent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Sexual reproduction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conditions become unfavorable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Hyphae of two fungi grown together and genetic material is exchanged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New structure grows from joined hyphae and produces spores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in Nature</a:t>
            </a:r>
            <a:endParaRPr/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Environmental recycling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Food and fungi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Baker’s yeast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Molds used in the production of foods like blue cheese.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Disease-fighting fungi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Mold named </a:t>
            </a:r>
            <a:r>
              <a:rPr i="1" lang="en" sz="1800"/>
              <a:t>Penicillium</a:t>
            </a:r>
            <a:r>
              <a:rPr lang="en" sz="1800"/>
              <a:t> kills bacteria and used to make antibiotics. (discovered by Flemming)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Disease-causing fungi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Dutch elm disease, corn smut, wheat rust, athlete’s foot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in Nature</a:t>
            </a:r>
            <a:endParaRPr/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Fungus-Plant Root Associations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Hyphae spread out underground and absorb water and nutrients from soil for plants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Fungus gets to feed on the extra food that they plant makes and stores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Lichens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Consists of a fungus and either an algae or autotrophic bacteria in a mutualistic behavior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Irregular, flat, crusty patches that grown on tree barks or rocks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Fungus benefits from the food produced.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Algae or bacteria obtain shelter, water, and minerals from fungus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Often pioneer organisms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Break down rock into soil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Sensitive to pollution</a:t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4045" y="3408670"/>
            <a:ext cx="2173875" cy="16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Animal-like Protists</a:t>
            </a:r>
            <a:endParaRPr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Heterotrophic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Able to move from place to place to obtain food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Unicellular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Called protozoans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4 groups based on the way they move and live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Protozoans with pseudopods</a:t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Amoeba belongs to a group called sarcodines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Pseudopods allow it to move and feed 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False foot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Cytoplasm flows toward one location and rest of organism follows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Traps food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Contractile vacuole-collects extra water and then expels it</a:t>
            </a:r>
            <a:endParaRPr sz="1800"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38" y="1249650"/>
            <a:ext cx="4216625" cy="27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Protozoans with Cilia</a:t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Paramecium in group called ciliates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Cilia-hairlike projections from cells that move with a wavelike motion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Move and obtain food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Tiny oars that sweep food into organism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Two contractile vacuole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More than one nucleus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Large-controls everyday tasks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Small-reproduction 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Reproduce asexually by binary fission</a:t>
            </a:r>
            <a:endParaRPr sz="1600"/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Reproduce sexually by conjugation</a:t>
            </a:r>
            <a:endParaRPr sz="1600"/>
          </a:p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055" y="445025"/>
            <a:ext cx="4674596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Protozoans with Flagella</a:t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Flagellates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Flagella-long whiplike flagella to move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May have one or more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Some live inside other organisms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Intestines of termites</a:t>
            </a:r>
            <a:endParaRPr sz="1600"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Symbiotic relationship called mutualism</a:t>
            </a:r>
            <a:endParaRPr sz="1600"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Help digest wood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Giardia in humans</a:t>
            </a:r>
            <a:endParaRPr sz="1600"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Attach a person’s intestines</a:t>
            </a:r>
            <a:endParaRPr sz="1600"/>
          </a:p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4775" y="1242652"/>
            <a:ext cx="4974474" cy="214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Protozoans That Are Parasites</a:t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Feed on the cells and body fluids of their hosts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May have flagella, may depend on hosts for transport, or have slime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Plasmodium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Causes malaria</a:t>
            </a:r>
            <a:endParaRPr sz="1800"/>
          </a:p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277" y="1017725"/>
            <a:ext cx="4223498" cy="284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Plantlike Protists</a:t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Commonly called algae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Autotrophs that use the sun’s energy to make food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Role in environments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Important food source for organisms in water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Makes a lot of the oxygen in atmosphere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be unicellular or multicellular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Variety of colors (pigments)</a:t>
            </a:r>
            <a:endParaRPr/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Green, yellow, red, brown, orange or even black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Diatoms</a:t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Unicellular protists with beautiful glass-like walls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Float on surface of lakes or oceans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Food source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Move by oozing chemicals out slits in cell walls and then glide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Diatomaceous earth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Forms when diatoms die and collect on bottoms of oceans and lakes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Make  good polishing agent</a:t>
            </a:r>
            <a:endParaRPr sz="1600"/>
          </a:p>
          <a:p>
            <a: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Insecticides </a:t>
            </a:r>
            <a:endParaRPr sz="1600"/>
          </a:p>
        </p:txBody>
      </p:sp>
      <p:sp>
        <p:nvSpPr>
          <p:cNvPr id="112" name="Shape 1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588" y="833100"/>
            <a:ext cx="3839524" cy="383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